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Рождественская звезда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Подготовили ученики 11 группы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843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3650"/>
            <a:ext cx="8229600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88" y="1052736"/>
            <a:ext cx="4109212" cy="2858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17031"/>
            <a:ext cx="4320480" cy="2877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19700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r="4576"/>
          <a:stretch/>
        </p:blipFill>
        <p:spPr bwMode="auto">
          <a:xfrm>
            <a:off x="484258" y="1052736"/>
            <a:ext cx="3727702" cy="2794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17032"/>
            <a:ext cx="4815980" cy="2708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83619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r>
              <a:rPr lang="ru-RU" dirty="0" smtClean="0"/>
              <a:t>Рождество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19" y="4509120"/>
            <a:ext cx="8541691" cy="2065416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ru-RU" sz="2400" dirty="0"/>
              <a:t>Рождество – великий христианский праздник, отмечаемый во всём мире.</a:t>
            </a:r>
          </a:p>
          <a:p>
            <a:pPr marL="109728" indent="0" algn="just">
              <a:buNone/>
            </a:pPr>
            <a:r>
              <a:rPr lang="ru-RU" sz="2400" dirty="0"/>
              <a:t>Это праздник мира и спокойствия. Рождество официально является праздником рождения Иисуса Христа, сына Божьего в Вифлееме.</a:t>
            </a:r>
          </a:p>
          <a:p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81460"/>
            <a:ext cx="3429123" cy="2570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1462"/>
            <a:ext cx="4590020" cy="2570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66029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dirty="0"/>
              <a:t>Рождество: история возникновения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437112"/>
            <a:ext cx="8352928" cy="2420888"/>
          </a:xfrm>
        </p:spPr>
        <p:txBody>
          <a:bodyPr>
            <a:normAutofit fontScale="77500" lnSpcReduction="20000"/>
          </a:bodyPr>
          <a:lstStyle/>
          <a:p>
            <a:pPr marL="109728" indent="0" algn="just">
              <a:buNone/>
            </a:pPr>
            <a:r>
              <a:rPr lang="ru-RU" dirty="0"/>
              <a:t>Ни евангельские свидетельства, ни какая-либо надежная традиция не позволяют определить точную дату рождения Христа. </a:t>
            </a:r>
            <a:r>
              <a:rPr lang="ru-RU" dirty="0" smtClean="0"/>
              <a:t>На протяжении трех первых веков истории христианства церковь выступала против языческого. Но уже </a:t>
            </a:r>
            <a:r>
              <a:rPr lang="ru-RU" dirty="0"/>
              <a:t>с конца 4 в. весь христианский мир праздновал Рождество именно в этот день (за исключением восточных церквей, где этот праздник отмечался 6 января).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72001"/>
            <a:ext cx="2344399" cy="2688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72001"/>
            <a:ext cx="4008122" cy="2674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35285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dirty="0"/>
              <a:t>Рождественская звезда в искусстве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3970784" cy="5089752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ru-RU" sz="2600" dirty="0" smtClean="0"/>
              <a:t>В поэзии</a:t>
            </a:r>
            <a:r>
              <a:rPr lang="en-US" sz="2600" dirty="0" smtClean="0"/>
              <a:t>:</a:t>
            </a:r>
            <a:endParaRPr lang="ru-RU" sz="2600" dirty="0" smtClean="0"/>
          </a:p>
          <a:p>
            <a:pPr marL="109728" indent="0">
              <a:buNone/>
            </a:pPr>
            <a:endParaRPr lang="en-US" sz="2600" dirty="0" smtClean="0"/>
          </a:p>
          <a:p>
            <a:pPr marL="109728" indent="0">
              <a:buNone/>
            </a:pPr>
            <a:r>
              <a:rPr lang="ru-RU" sz="1800" i="1" dirty="0" smtClean="0"/>
              <a:t>…Вдали </a:t>
            </a:r>
            <a:r>
              <a:rPr lang="ru-RU" sz="1800" i="1" dirty="0"/>
              <a:t>было поле в снегу и погост</a:t>
            </a:r>
            <a:r>
              <a:rPr lang="ru-RU" sz="1800" i="1" dirty="0" smtClean="0"/>
              <a:t>,                                                       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Ограды, надгробья,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Оглобля в сугробе,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И небо над кладбищем, полное звёзд.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А рядом, неведомая перед тем,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Застенчивей плошки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В оконце сторожки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Мерцала звезда по пути в Вифлеем.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Она пламенела, как стог, в стороне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От неба и Бога,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Как отблеск поджога,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Как хутор в огне и пожар на гумне.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Она возвышалась горящей скирдой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Соломы и сена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Средь целой Вселенной,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Встревоженной этою новой звездой.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Растущее зарево рдело над ней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И значило что-то,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И три звездочёта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i="1" dirty="0"/>
              <a:t>Спешили на зов небывалых </a:t>
            </a:r>
            <a:r>
              <a:rPr lang="ru-RU" sz="1800" i="1" dirty="0" smtClean="0"/>
              <a:t>огней...</a:t>
            </a:r>
          </a:p>
          <a:p>
            <a:pPr marL="109728" indent="0">
              <a:buNone/>
            </a:pPr>
            <a:endParaRPr lang="ru-RU" sz="1400" b="1" dirty="0" smtClean="0"/>
          </a:p>
          <a:p>
            <a:pPr marL="109728" indent="0">
              <a:buNone/>
            </a:pPr>
            <a:r>
              <a:rPr lang="ru-RU" sz="1400" b="1" dirty="0" smtClean="0"/>
              <a:t>		</a:t>
            </a:r>
            <a:r>
              <a:rPr lang="ru-RU" sz="1900" b="1" i="1" dirty="0" smtClean="0"/>
              <a:t>Б. Пастернак </a:t>
            </a:r>
            <a:r>
              <a:rPr lang="ru-RU" sz="1400" b="1" dirty="0" smtClean="0"/>
              <a:t>	</a:t>
            </a:r>
            <a:endParaRPr lang="ru-RU" sz="1400" b="1" dirty="0"/>
          </a:p>
          <a:p>
            <a:pPr marL="109728" indent="0">
              <a:buNone/>
            </a:pPr>
            <a:endParaRPr lang="en-US" sz="14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1988838"/>
            <a:ext cx="403244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00" i="1" dirty="0"/>
              <a:t>Под покровом ночи звездной </a:t>
            </a:r>
            <a:endParaRPr lang="ru-RU" sz="1300" i="1" dirty="0" smtClean="0"/>
          </a:p>
          <a:p>
            <a:pPr algn="r"/>
            <a:r>
              <a:rPr lang="ru-RU" sz="1300" i="1" dirty="0" smtClean="0"/>
              <a:t>Дремлет </a:t>
            </a:r>
            <a:r>
              <a:rPr lang="ru-RU" sz="1300" i="1" dirty="0"/>
              <a:t>русское село; </a:t>
            </a:r>
            <a:endParaRPr lang="ru-RU" sz="1300" i="1" dirty="0" smtClean="0"/>
          </a:p>
          <a:p>
            <a:pPr algn="r"/>
            <a:r>
              <a:rPr lang="ru-RU" sz="1300" i="1" dirty="0" smtClean="0"/>
              <a:t>Всю </a:t>
            </a:r>
            <a:r>
              <a:rPr lang="ru-RU" sz="1300" i="1" dirty="0"/>
              <a:t>дорогу, все </a:t>
            </a:r>
            <a:r>
              <a:rPr lang="ru-RU" sz="1300" i="1" dirty="0" smtClean="0"/>
              <a:t>тропинки </a:t>
            </a:r>
          </a:p>
          <a:p>
            <a:pPr algn="r"/>
            <a:r>
              <a:rPr lang="ru-RU" sz="1300" i="1" dirty="0" smtClean="0"/>
              <a:t>Белым </a:t>
            </a:r>
            <a:r>
              <a:rPr lang="ru-RU" sz="1300" i="1" dirty="0"/>
              <a:t>снегом замело… </a:t>
            </a:r>
            <a:endParaRPr lang="ru-RU" sz="1300" i="1" dirty="0" smtClean="0"/>
          </a:p>
          <a:p>
            <a:pPr algn="r"/>
            <a:r>
              <a:rPr lang="ru-RU" sz="1300" i="1" dirty="0" smtClean="0"/>
              <a:t>Кое-где </a:t>
            </a:r>
            <a:r>
              <a:rPr lang="ru-RU" sz="1300" i="1" dirty="0"/>
              <a:t>огни по окнам, </a:t>
            </a:r>
            <a:endParaRPr lang="ru-RU" sz="1300" i="1" dirty="0" smtClean="0"/>
          </a:p>
          <a:p>
            <a:pPr algn="r"/>
            <a:r>
              <a:rPr lang="ru-RU" sz="1300" i="1" dirty="0" smtClean="0"/>
              <a:t>Словно </a:t>
            </a:r>
            <a:r>
              <a:rPr lang="ru-RU" sz="1300" i="1" dirty="0"/>
              <a:t>звездочки, горят. </a:t>
            </a:r>
            <a:endParaRPr lang="ru-RU" sz="1300" i="1" dirty="0" smtClean="0"/>
          </a:p>
          <a:p>
            <a:pPr algn="r"/>
            <a:r>
              <a:rPr lang="ru-RU" sz="1300" i="1" dirty="0" smtClean="0"/>
              <a:t>На </a:t>
            </a:r>
            <a:r>
              <a:rPr lang="ru-RU" sz="1300" i="1" dirty="0"/>
              <a:t>огонь бежит </a:t>
            </a:r>
            <a:r>
              <a:rPr lang="ru-RU" sz="1300" i="1" dirty="0" smtClean="0"/>
              <a:t>сугробом</a:t>
            </a:r>
          </a:p>
          <a:p>
            <a:pPr algn="r"/>
            <a:r>
              <a:rPr lang="ru-RU" sz="1300" i="1" dirty="0" smtClean="0"/>
              <a:t> </a:t>
            </a:r>
            <a:r>
              <a:rPr lang="ru-RU" sz="1300" i="1" dirty="0"/>
              <a:t>Со звездой толпа ребят</a:t>
            </a:r>
            <a:r>
              <a:rPr lang="ru-RU" sz="1300" i="1" dirty="0" smtClean="0"/>
              <a:t>,</a:t>
            </a:r>
          </a:p>
          <a:p>
            <a:pPr algn="r"/>
            <a:r>
              <a:rPr lang="ru-RU" sz="1300" i="1" dirty="0" smtClean="0"/>
              <a:t> </a:t>
            </a:r>
            <a:r>
              <a:rPr lang="ru-RU" sz="1300" i="1" dirty="0"/>
              <a:t>Под оконцами стучатся, </a:t>
            </a:r>
            <a:endParaRPr lang="ru-RU" sz="1300" i="1" dirty="0" smtClean="0"/>
          </a:p>
          <a:p>
            <a:pPr algn="r"/>
            <a:r>
              <a:rPr lang="ru-RU" sz="1300" i="1" dirty="0" smtClean="0"/>
              <a:t>«</a:t>
            </a:r>
            <a:r>
              <a:rPr lang="ru-RU" sz="1300" i="1" dirty="0"/>
              <a:t>Рождество Твое» поют</a:t>
            </a:r>
            <a:r>
              <a:rPr lang="ru-RU" sz="1300" i="1" dirty="0" smtClean="0"/>
              <a:t>.</a:t>
            </a:r>
          </a:p>
          <a:p>
            <a:pPr algn="r"/>
            <a:r>
              <a:rPr lang="ru-RU" sz="1300" i="1" dirty="0" smtClean="0"/>
              <a:t>«</a:t>
            </a:r>
            <a:r>
              <a:rPr lang="ru-RU" sz="1300" i="1" dirty="0"/>
              <a:t>Христославы! Христославы!» </a:t>
            </a:r>
            <a:endParaRPr lang="ru-RU" sz="1300" i="1" dirty="0" smtClean="0"/>
          </a:p>
          <a:p>
            <a:pPr algn="r"/>
            <a:r>
              <a:rPr lang="ru-RU" sz="1300" i="1" dirty="0"/>
              <a:t> </a:t>
            </a:r>
            <a:r>
              <a:rPr lang="ru-RU" sz="1300" i="1" dirty="0" smtClean="0"/>
              <a:t>Раздается </a:t>
            </a:r>
            <a:r>
              <a:rPr lang="ru-RU" sz="1300" i="1" dirty="0"/>
              <a:t>там и тут. </a:t>
            </a:r>
            <a:endParaRPr lang="ru-RU" sz="1300" i="1" dirty="0" smtClean="0"/>
          </a:p>
          <a:p>
            <a:pPr algn="r"/>
            <a:r>
              <a:rPr lang="ru-RU" sz="1300" i="1" dirty="0" smtClean="0"/>
              <a:t>И </a:t>
            </a:r>
            <a:r>
              <a:rPr lang="ru-RU" sz="1300" i="1" dirty="0"/>
              <a:t>в нестройном детском </a:t>
            </a:r>
            <a:r>
              <a:rPr lang="ru-RU" sz="1300" i="1" dirty="0" smtClean="0"/>
              <a:t>хоре</a:t>
            </a:r>
          </a:p>
          <a:p>
            <a:pPr algn="r"/>
            <a:r>
              <a:rPr lang="ru-RU" sz="1300" i="1" dirty="0" smtClean="0"/>
              <a:t>Так </a:t>
            </a:r>
            <a:r>
              <a:rPr lang="ru-RU" sz="1300" i="1" dirty="0"/>
              <a:t>таинственна, чиста, </a:t>
            </a:r>
            <a:endParaRPr lang="ru-RU" sz="1300" i="1" dirty="0" smtClean="0"/>
          </a:p>
          <a:p>
            <a:pPr algn="r"/>
            <a:r>
              <a:rPr lang="ru-RU" sz="1300" i="1" dirty="0" smtClean="0"/>
              <a:t>Так </a:t>
            </a:r>
            <a:r>
              <a:rPr lang="ru-RU" sz="1300" i="1" dirty="0"/>
              <a:t>отрадна весть </a:t>
            </a:r>
            <a:r>
              <a:rPr lang="ru-RU" sz="1300" i="1" dirty="0" smtClean="0"/>
              <a:t>святая</a:t>
            </a:r>
          </a:p>
          <a:p>
            <a:pPr algn="r"/>
            <a:r>
              <a:rPr lang="ru-RU" sz="1300" i="1" dirty="0" smtClean="0"/>
              <a:t> </a:t>
            </a:r>
            <a:r>
              <a:rPr lang="ru-RU" sz="1300" i="1" dirty="0"/>
              <a:t>О рождении Христа</a:t>
            </a:r>
            <a:r>
              <a:rPr lang="ru-RU" sz="1300" i="1" dirty="0" smtClean="0"/>
              <a:t>…</a:t>
            </a:r>
          </a:p>
          <a:p>
            <a:r>
              <a:rPr lang="ru-RU" sz="1300" i="1" dirty="0" smtClean="0"/>
              <a:t>		     </a:t>
            </a:r>
          </a:p>
          <a:p>
            <a:endParaRPr lang="ru-RU" sz="1300" b="1" i="1" dirty="0"/>
          </a:p>
          <a:p>
            <a:endParaRPr lang="ru-RU" sz="1300" b="1" i="1" dirty="0" smtClean="0"/>
          </a:p>
          <a:p>
            <a:r>
              <a:rPr lang="ru-RU" sz="1300" b="1" i="1" dirty="0"/>
              <a:t>	</a:t>
            </a:r>
            <a:r>
              <a:rPr lang="ru-RU" sz="1300" b="1" i="1" dirty="0" smtClean="0"/>
              <a:t>	</a:t>
            </a:r>
          </a:p>
          <a:p>
            <a:r>
              <a:rPr lang="ru-RU" sz="1300" b="1" i="1" dirty="0" smtClean="0"/>
              <a:t>		А</a:t>
            </a:r>
            <a:r>
              <a:rPr lang="ru-RU" sz="1300" b="1" i="1" dirty="0"/>
              <a:t>. Коринфский</a:t>
            </a:r>
          </a:p>
        </p:txBody>
      </p:sp>
    </p:spTree>
    <p:extLst>
      <p:ext uri="{BB962C8B-B14F-4D97-AF65-F5344CB8AC3E}">
        <p14:creationId xmlns:p14="http://schemas.microsoft.com/office/powerpoint/2010/main" val="300505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dirty="0"/>
              <a:t>Рождественская звезда в искусстве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5305776"/>
          </a:xfrm>
        </p:spPr>
        <p:txBody>
          <a:bodyPr/>
          <a:lstStyle/>
          <a:p>
            <a:pPr marL="109728" indent="0">
              <a:buNone/>
            </a:pPr>
            <a:r>
              <a:rPr lang="ru-RU" dirty="0"/>
              <a:t>В </a:t>
            </a:r>
            <a:r>
              <a:rPr lang="ru-RU" dirty="0" smtClean="0"/>
              <a:t>живописи</a:t>
            </a:r>
            <a:r>
              <a:rPr lang="ru-RU" dirty="0" smtClean="0"/>
              <a:t>:</a:t>
            </a:r>
            <a:endParaRPr lang="ru-RU" dirty="0" smtClean="0"/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57" y="2060848"/>
            <a:ext cx="2592288" cy="3684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01" y="5967488"/>
            <a:ext cx="5926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2317114"/>
            <a:ext cx="4048125" cy="3171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45" y="5966938"/>
            <a:ext cx="5926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0" y="6225867"/>
            <a:ext cx="5926137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225867"/>
            <a:ext cx="5926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102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dirty="0"/>
              <a:t>Рождественская звезда в искусстве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05776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ru-RU" dirty="0" smtClean="0"/>
              <a:t>В музыке</a:t>
            </a:r>
            <a:r>
              <a:rPr lang="en-US" dirty="0" smtClean="0"/>
              <a:t>:</a:t>
            </a:r>
          </a:p>
          <a:p>
            <a:pPr marL="109728" indent="0">
              <a:buNone/>
            </a:pPr>
            <a:r>
              <a:rPr lang="ru-RU" sz="2200" i="1" dirty="0" smtClean="0"/>
              <a:t>На </a:t>
            </a:r>
            <a:r>
              <a:rPr lang="ru-RU" sz="2200" i="1" dirty="0"/>
              <a:t>широком небосводе,</a:t>
            </a:r>
            <a:br>
              <a:rPr lang="ru-RU" sz="2200" i="1" dirty="0"/>
            </a:br>
            <a:r>
              <a:rPr lang="ru-RU" sz="2200" i="1" dirty="0"/>
              <a:t>В звездном ярком хороводе,</a:t>
            </a:r>
            <a:br>
              <a:rPr lang="ru-RU" sz="2200" i="1" dirty="0"/>
            </a:br>
            <a:r>
              <a:rPr lang="ru-RU" sz="2200" i="1" dirty="0"/>
              <a:t>Светит дивная звезда.</a:t>
            </a:r>
            <a:br>
              <a:rPr lang="ru-RU" sz="2200" i="1" dirty="0"/>
            </a:br>
            <a:r>
              <a:rPr lang="ru-RU" sz="2200" i="1" dirty="0"/>
              <a:t>Всюду луч она заронит,</a:t>
            </a:r>
            <a:br>
              <a:rPr lang="ru-RU" sz="2200" i="1" dirty="0"/>
            </a:br>
            <a:r>
              <a:rPr lang="ru-RU" sz="2200" i="1" dirty="0"/>
              <a:t>Где людское горе стонет, —</a:t>
            </a:r>
            <a:br>
              <a:rPr lang="ru-RU" sz="2200" i="1" dirty="0"/>
            </a:br>
            <a:r>
              <a:rPr lang="ru-RU" sz="2200" i="1" dirty="0"/>
              <a:t>В села, рощи, города.</a:t>
            </a:r>
            <a:br>
              <a:rPr lang="ru-RU" sz="2200" i="1" dirty="0"/>
            </a:br>
            <a:r>
              <a:rPr lang="ru-RU" sz="2200" i="1" dirty="0"/>
              <a:t>Луч доходит до светлицы</a:t>
            </a:r>
            <a:br>
              <a:rPr lang="ru-RU" sz="2200" i="1" dirty="0"/>
            </a:br>
            <a:r>
              <a:rPr lang="ru-RU" sz="2200" i="1" dirty="0"/>
              <a:t>И крестьянки, и царицы,</a:t>
            </a:r>
            <a:br>
              <a:rPr lang="ru-RU" sz="2200" i="1" dirty="0"/>
            </a:br>
            <a:r>
              <a:rPr lang="ru-RU" sz="2200" i="1" dirty="0"/>
              <a:t>И до птичьего гнезда.</a:t>
            </a:r>
            <a:br>
              <a:rPr lang="ru-RU" sz="2200" i="1" dirty="0"/>
            </a:br>
            <a:r>
              <a:rPr lang="ru-RU" sz="2200" i="1" dirty="0"/>
              <a:t>Он вскользнет и в дом богатый,</a:t>
            </a:r>
            <a:br>
              <a:rPr lang="ru-RU" sz="2200" i="1" dirty="0"/>
            </a:br>
            <a:r>
              <a:rPr lang="ru-RU" sz="2200" i="1" dirty="0"/>
              <a:t>И не минет бедной хаты</a:t>
            </a:r>
            <a:br>
              <a:rPr lang="ru-RU" sz="2200" i="1" dirty="0"/>
            </a:br>
            <a:r>
              <a:rPr lang="ru-RU" sz="2200" i="1" dirty="0"/>
              <a:t>Луч волшебный никогда.</a:t>
            </a:r>
            <a:br>
              <a:rPr lang="ru-RU" sz="2200" i="1" dirty="0"/>
            </a:br>
            <a:r>
              <a:rPr lang="ru-RU" sz="2200" i="1" dirty="0"/>
              <a:t>Всюду ярче радость блещет,</a:t>
            </a:r>
            <a:br>
              <a:rPr lang="ru-RU" sz="2200" i="1" dirty="0"/>
            </a:br>
            <a:r>
              <a:rPr lang="ru-RU" sz="2200" i="1" dirty="0"/>
              <a:t>Где тот звездный луч трепещет,</a:t>
            </a:r>
            <a:br>
              <a:rPr lang="ru-RU" sz="2200" i="1" dirty="0"/>
            </a:br>
            <a:r>
              <a:rPr lang="ru-RU" sz="2200" i="1" dirty="0"/>
              <a:t>И не страшна там беда,</a:t>
            </a:r>
            <a:br>
              <a:rPr lang="ru-RU" sz="2200" i="1" dirty="0"/>
            </a:br>
            <a:r>
              <a:rPr lang="ru-RU" sz="2200" i="1" dirty="0"/>
              <a:t>Где засветится звезда.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39" y="2420888"/>
            <a:ext cx="2597508" cy="313865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270" y="6165304"/>
            <a:ext cx="5926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165304"/>
            <a:ext cx="59261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949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323528" y="4725144"/>
            <a:ext cx="8820472" cy="184939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3200" dirty="0"/>
              <a:t>В честь этого великого праздника в нашем лицее состоялся концерт </a:t>
            </a:r>
            <a:r>
              <a:rPr lang="ru-RU" sz="3200" dirty="0" smtClean="0"/>
              <a:t>“</a:t>
            </a:r>
            <a:r>
              <a:rPr lang="ru-RU" sz="3200" dirty="0"/>
              <a:t>Рождественская звезда</a:t>
            </a:r>
            <a:r>
              <a:rPr lang="ru-RU" sz="3200" dirty="0" smtClean="0"/>
              <a:t>”.</a:t>
            </a:r>
            <a:r>
              <a:rPr lang="ru-RU" sz="3200" dirty="0"/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2135708"/>
            <a:ext cx="1866503" cy="186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519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92128"/>
            <a:ext cx="8229600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37" y="980728"/>
            <a:ext cx="4405325" cy="2935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73" y="3645024"/>
            <a:ext cx="4561073" cy="3041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37" y="4051973"/>
            <a:ext cx="5926137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8" y="1198563"/>
            <a:ext cx="5926137" cy="219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08" y="3304007"/>
            <a:ext cx="5926137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18" y="6510914"/>
            <a:ext cx="5926137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938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3650"/>
            <a:ext cx="8229600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16050"/>
            <a:ext cx="8229600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63" y="3580606"/>
            <a:ext cx="4392488" cy="2928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04" y="951844"/>
            <a:ext cx="4153383" cy="2771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343" y="2175890"/>
            <a:ext cx="5926137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92" y="3741737"/>
            <a:ext cx="5926137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60472"/>
            <a:ext cx="5926137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223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88</TotalTime>
  <Words>224</Words>
  <Application>Microsoft Office PowerPoint</Application>
  <PresentationFormat>Экран (4:3)</PresentationFormat>
  <Paragraphs>40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Городская</vt:lpstr>
      <vt:lpstr>Рождественская звезда </vt:lpstr>
      <vt:lpstr>Рождество</vt:lpstr>
      <vt:lpstr>Рождество: история возникновения</vt:lpstr>
      <vt:lpstr>Рождественская звезда в искусстве</vt:lpstr>
      <vt:lpstr>Рождественская звезда в искусстве</vt:lpstr>
      <vt:lpstr>Рождественская звезда в искусстве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Рождественская звезда</dc:title>
  <dc:creator>Андрей Козлов</dc:creator>
  <cp:lastModifiedBy>RePack by Diakov</cp:lastModifiedBy>
  <cp:revision>11</cp:revision>
  <dcterms:created xsi:type="dcterms:W3CDTF">2020-01-26T17:13:25Z</dcterms:created>
  <dcterms:modified xsi:type="dcterms:W3CDTF">2020-01-27T16:53:34Z</dcterms:modified>
</cp:coreProperties>
</file>